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5" r:id="rId2"/>
    <p:sldId id="297" r:id="rId3"/>
    <p:sldId id="296" r:id="rId4"/>
    <p:sldId id="281" r:id="rId5"/>
    <p:sldId id="282" r:id="rId6"/>
    <p:sldId id="286" r:id="rId7"/>
    <p:sldId id="287" r:id="rId8"/>
    <p:sldId id="288" r:id="rId9"/>
    <p:sldId id="28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0" r="14758"/>
          <a:stretch/>
        </p:blipFill>
        <p:spPr>
          <a:xfrm>
            <a:off x="3348507" y="942973"/>
            <a:ext cx="5434885" cy="569327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3235" y="113231"/>
            <a:ext cx="7625530" cy="706964"/>
          </a:xfrm>
        </p:spPr>
        <p:txBody>
          <a:bodyPr/>
          <a:lstStyle/>
          <a:p>
            <a:pPr algn="ctr" rtl="0"/>
            <a:r>
              <a:rPr lang="en-US" dirty="0" smtClean="0"/>
              <a:t>Clustered Form &amp; Central Form</a:t>
            </a:r>
            <a:endParaRPr lang="ar-IQ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8965224" y="1939884"/>
            <a:ext cx="2458337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/>
            <a:r>
              <a:rPr lang="en-US" sz="2000" dirty="0" smtClean="0"/>
              <a:t>Dominance</a:t>
            </a:r>
            <a:endParaRPr lang="ar-IQ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890170" y="4912758"/>
            <a:ext cx="2458337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/>
            <a:r>
              <a:rPr lang="en-US" sz="2000" dirty="0" smtClean="0"/>
              <a:t>Proximity</a:t>
            </a:r>
            <a:endParaRPr lang="ar-IQ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708338" y="1939884"/>
            <a:ext cx="2458337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/>
            <a:r>
              <a:rPr lang="en-US" sz="2000" dirty="0" smtClean="0"/>
              <a:t>Central Form</a:t>
            </a:r>
            <a:endParaRPr lang="ar-IQ" sz="2000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gray">
          <a:xfrm>
            <a:off x="8965224" y="4931544"/>
            <a:ext cx="2458337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/>
            <a:r>
              <a:rPr lang="en-US" sz="2000" dirty="0" smtClean="0"/>
              <a:t>One Form</a:t>
            </a:r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243888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1529366"/>
            <a:ext cx="12192000" cy="3799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of Diyala</a:t>
            </a:r>
          </a:p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College of Engineering</a:t>
            </a:r>
          </a:p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Department of Architecture</a:t>
            </a:r>
          </a:p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1</a:t>
            </a:r>
            <a:r>
              <a:rPr lang="en-US" sz="4000" baseline="30000" dirty="0" smtClean="0">
                <a:solidFill>
                  <a:schemeClr val="tx2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ST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 Stage</a:t>
            </a:r>
          </a:p>
          <a:p>
            <a:pPr algn="ctr"/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2018 – 2019</a:t>
            </a:r>
          </a:p>
          <a:p>
            <a:pPr algn="ctr"/>
            <a:endParaRPr lang="en-US" sz="3000" dirty="0" smtClean="0">
              <a:solidFill>
                <a:schemeClr val="tx2">
                  <a:lumMod val="50000"/>
                </a:schemeClr>
              </a:solidFill>
              <a:latin typeface="Tekton Pro" panose="020F0603020208020904" pitchFamily="34" charset="0"/>
              <a:ea typeface="Verdana" panose="020B0604030504040204" pitchFamily="34" charset="0"/>
              <a:cs typeface="AL-Hosam" pitchFamily="2" charset="-78"/>
            </a:endParaRPr>
          </a:p>
          <a:p>
            <a:pPr algn="ctr"/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Lecture_ </a:t>
            </a:r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10</a:t>
            </a:r>
            <a:endParaRPr lang="ar-IQ" sz="6000" dirty="0">
              <a:solidFill>
                <a:schemeClr val="tx2">
                  <a:lumMod val="50000"/>
                </a:schemeClr>
              </a:solidFill>
              <a:latin typeface="Tekton Pro" panose="020F0603020208020904" pitchFamily="34" charset="0"/>
              <a:ea typeface="Verdana" panose="020B0604030504040204" pitchFamily="34" charset="0"/>
              <a:cs typeface="AL-Hosa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516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70" y="1175909"/>
            <a:ext cx="8074661" cy="450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27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736" y="964640"/>
            <a:ext cx="5986529" cy="570145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20207" y="113231"/>
            <a:ext cx="2351586" cy="706964"/>
          </a:xfrm>
        </p:spPr>
        <p:txBody>
          <a:bodyPr/>
          <a:lstStyle/>
          <a:p>
            <a:pPr algn="ctr" rtl="0"/>
            <a:r>
              <a:rPr lang="en-US" dirty="0" smtClean="0"/>
              <a:t>Grid Form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4089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973668"/>
            <a:ext cx="3800888" cy="50678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49" y="971465"/>
            <a:ext cx="3455683" cy="507005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20207" y="113231"/>
            <a:ext cx="2351586" cy="706964"/>
          </a:xfrm>
        </p:spPr>
        <p:txBody>
          <a:bodyPr/>
          <a:lstStyle/>
          <a:p>
            <a:pPr algn="ctr" rtl="0"/>
            <a:r>
              <a:rPr lang="en-US" dirty="0" smtClean="0"/>
              <a:t>Grid Form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31499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33572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916" y="0"/>
            <a:ext cx="1228659" cy="687930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178" y="0"/>
            <a:ext cx="3204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49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294" y="239573"/>
            <a:ext cx="8761413" cy="706964"/>
          </a:xfrm>
        </p:spPr>
        <p:txBody>
          <a:bodyPr/>
          <a:lstStyle/>
          <a:p>
            <a:pPr algn="r"/>
            <a:r>
              <a:rPr lang="ar-IQ" dirty="0" smtClean="0"/>
              <a:t>التشكيل بتداخل الشبكات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294" y="1342396"/>
            <a:ext cx="3726139" cy="463876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293" y="1342396"/>
            <a:ext cx="4228414" cy="463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8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54" y="886562"/>
            <a:ext cx="7964092" cy="5084876"/>
          </a:xfrm>
        </p:spPr>
      </p:pic>
    </p:spTree>
    <p:extLst>
      <p:ext uri="{BB962C8B-B14F-4D97-AF65-F5344CB8AC3E}">
        <p14:creationId xmlns:p14="http://schemas.microsoft.com/office/powerpoint/2010/main" val="33915683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604</TotalTime>
  <Words>35</Words>
  <Application>Microsoft Office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AL-Hosam</vt:lpstr>
      <vt:lpstr>Arial</vt:lpstr>
      <vt:lpstr>Century Gothic</vt:lpstr>
      <vt:lpstr>Tekton Pro</vt:lpstr>
      <vt:lpstr>Times New Roman</vt:lpstr>
      <vt:lpstr>Verdana</vt:lpstr>
      <vt:lpstr>Wingdings 3</vt:lpstr>
      <vt:lpstr>Ion Boardroom</vt:lpstr>
      <vt:lpstr>Clustered Form &amp; Central Form</vt:lpstr>
      <vt:lpstr>PowerPoint Presentation</vt:lpstr>
      <vt:lpstr>PowerPoint Presentation</vt:lpstr>
      <vt:lpstr>Grid Form</vt:lpstr>
      <vt:lpstr>Grid Form</vt:lpstr>
      <vt:lpstr>PowerPoint Presentation</vt:lpstr>
      <vt:lpstr>PowerPoint Presentation</vt:lpstr>
      <vt:lpstr>التشكيل بتداخل الشبكات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خصائص التكوين الكتلي</dc:title>
  <dc:creator>LENOVO</dc:creator>
  <cp:lastModifiedBy>LENOVO</cp:lastModifiedBy>
  <cp:revision>33</cp:revision>
  <dcterms:created xsi:type="dcterms:W3CDTF">2016-12-12T17:16:25Z</dcterms:created>
  <dcterms:modified xsi:type="dcterms:W3CDTF">2018-11-13T05:48:10Z</dcterms:modified>
</cp:coreProperties>
</file>